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7" autoAdjust="0"/>
  </p:normalViewPr>
  <p:slideViewPr>
    <p:cSldViewPr>
      <p:cViewPr varScale="1">
        <p:scale>
          <a:sx n="103" d="100"/>
          <a:sy n="103" d="100"/>
        </p:scale>
        <p:origin x="-18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265E9-6293-45D9-80CF-93FA6310538E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A0929-4862-4C08-A189-477C93AF65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1880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BF5A3-FC48-4D18-97A9-B520FCB2BEEB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692B6-4C0E-4982-BA66-6FFD7AD66B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8010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692B6-4C0E-4982-BA66-6FFD7AD66B6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054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ADE7-AB38-453F-869B-80DBE1FBD1B7}" type="datetime1">
              <a:rPr lang="ru-RU" smtClean="0"/>
              <a:pPr/>
              <a:t>13.12.2011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02EA-0A76-461E-B51E-4B67531B68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F684-B5B2-4148-9975-82461A3A3485}" type="datetime1">
              <a:rPr lang="ru-RU" smtClean="0"/>
              <a:pPr/>
              <a:t>13.12.2011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02EA-0A76-461E-B51E-4B67531B68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712E-EA4B-47AD-A0DD-061480CE8F92}" type="datetime1">
              <a:rPr lang="ru-RU" smtClean="0"/>
              <a:pPr/>
              <a:t>13.12.2011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02EA-0A76-461E-B51E-4B67531B68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05E2-315C-4EAE-8090-E81E0C0596C9}" type="datetime1">
              <a:rPr lang="ru-RU" smtClean="0"/>
              <a:pPr/>
              <a:t>13.12.2011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02EA-0A76-461E-B51E-4B67531B68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D59A2-5E9D-4AA0-AA9B-D480B8CA4135}" type="datetime1">
              <a:rPr lang="ru-RU" smtClean="0"/>
              <a:pPr/>
              <a:t>13.12.2011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02EA-0A76-461E-B51E-4B67531B68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B9C2-4816-4B6C-8378-59D3E9484BC0}" type="datetime1">
              <a:rPr lang="ru-RU" smtClean="0"/>
              <a:pPr/>
              <a:t>13.12.2011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02EA-0A76-461E-B51E-4B67531B68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06720-49B8-4B87-ACEA-20DD576795EC}" type="datetime1">
              <a:rPr lang="ru-RU" smtClean="0"/>
              <a:pPr/>
              <a:t>13.12.2011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02EA-0A76-461E-B51E-4B67531B68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35B28-A82D-4662-A8F9-8CA5489686A8}" type="datetime1">
              <a:rPr lang="ru-RU" smtClean="0"/>
              <a:pPr/>
              <a:t>13.12.2011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02EA-0A76-461E-B51E-4B67531B68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464E-C877-4EA7-B461-1B685F2CAA97}" type="datetime1">
              <a:rPr lang="ru-RU" smtClean="0"/>
              <a:pPr/>
              <a:t>13.12.2011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02EA-0A76-461E-B51E-4B67531B68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BD40-B907-45FB-BB24-222D5690D7A1}" type="datetime1">
              <a:rPr lang="ru-RU" smtClean="0"/>
              <a:pPr/>
              <a:t>13.12.2011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02EA-0A76-461E-B51E-4B67531B68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F7181-87E5-48BD-8B1B-9559CA11459C}" type="datetime1">
              <a:rPr lang="ru-RU" smtClean="0"/>
              <a:pPr/>
              <a:t>13.12.2011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02EA-0A76-461E-B51E-4B67531B68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2ABFBC1-6480-47C0-A35C-017244C88E06}" type="datetime1">
              <a:rPr lang="ru-RU" smtClean="0"/>
              <a:pPr/>
              <a:t>13.12.2011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B002EA-0A76-461E-B51E-4B67531B68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wipe/>
  </p:transition>
  <p:timing>
    <p:tnLst>
      <p:par>
        <p:cTn id="1" dur="indefinite" restart="never" nodeType="tmRoot"/>
      </p:par>
    </p:tnLst>
  </p:timing>
  <p:hf hdr="0" ftr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19162" y="1124744"/>
            <a:ext cx="694453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>
                    <a:schemeClr val="accent1"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Козлов</a:t>
            </a:r>
            <a:r>
              <a:rPr lang="ru-RU" sz="8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Антон</a:t>
            </a:r>
            <a:endParaRPr lang="ru-RU" sz="8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2852936"/>
            <a:ext cx="8715436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/>
              <a:t>Ученик года</a:t>
            </a:r>
          </a:p>
          <a:p>
            <a:pPr algn="ctr"/>
            <a:r>
              <a:rPr lang="ru-RU" sz="3600" b="1" i="1" dirty="0" smtClean="0"/>
              <a:t>9-а класса</a:t>
            </a:r>
          </a:p>
          <a:p>
            <a:pPr algn="ctr"/>
            <a:endParaRPr lang="ru-RU" sz="3600" b="1" i="1" dirty="0"/>
          </a:p>
          <a:p>
            <a:pPr algn="ctr"/>
            <a:endParaRPr lang="ru-RU" sz="3600" b="1" i="1" dirty="0" smtClean="0"/>
          </a:p>
          <a:p>
            <a:pPr algn="ctr"/>
            <a:r>
              <a:rPr lang="ru-RU" sz="2800" b="1" i="1" dirty="0" smtClean="0">
                <a:solidFill>
                  <a:schemeClr val="bg2">
                    <a:lumMod val="75000"/>
                  </a:schemeClr>
                </a:solidFill>
              </a:rPr>
              <a:t>2011-12 учебного года</a:t>
            </a:r>
            <a:endParaRPr lang="ru-RU" sz="2800" b="1" i="1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026" name="Picture 2" descr="D:\програмы\Microsoft Office\MEDIA\CAGCAT10\j019581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852936"/>
            <a:ext cx="1773022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програмы\Microsoft Office\MEDIA\CAGCAT10\j0299125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150" y="2843561"/>
            <a:ext cx="1100023" cy="18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7156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285992"/>
            <a:ext cx="4574882" cy="387931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85720" y="214290"/>
            <a:ext cx="850112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Интересная информация 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67744" y="26369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29751" y="2285992"/>
            <a:ext cx="4038600" cy="4071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ru-RU" sz="2400" kern="0" dirty="0" smtClean="0">
                <a:solidFill>
                  <a:srgbClr val="000000"/>
                </a:solidFill>
                <a:latin typeface="Arial"/>
                <a:cs typeface="Arial"/>
              </a:rPr>
              <a:t>Дата рождения Антона 7 июня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ru-RU" sz="2400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ru-RU" sz="2400" kern="0" dirty="0" smtClean="0">
                <a:solidFill>
                  <a:srgbClr val="000000"/>
                </a:solidFill>
                <a:latin typeface="Arial"/>
                <a:cs typeface="Arial"/>
              </a:rPr>
              <a:t>Антон увлекается </a:t>
            </a:r>
            <a:r>
              <a:rPr lang="ru-RU" sz="2400" kern="0" dirty="0" err="1" smtClean="0">
                <a:solidFill>
                  <a:srgbClr val="000000"/>
                </a:solidFill>
                <a:latin typeface="Arial"/>
                <a:cs typeface="Arial"/>
              </a:rPr>
              <a:t>мото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cs typeface="Arial"/>
              </a:rPr>
              <a:t> техникой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ru-RU" sz="24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ru-RU" sz="2400" kern="0" dirty="0" smtClean="0">
                <a:solidFill>
                  <a:srgbClr val="000000"/>
                </a:solidFill>
                <a:latin typeface="Arial"/>
                <a:cs typeface="Arial"/>
              </a:rPr>
              <a:t>Антон очень любит выполнять домашние задание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26455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Достижения Антона за прошедший год</a:t>
            </a:r>
          </a:p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29749" y="2204865"/>
            <a:ext cx="4428003" cy="4153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Победитель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всероссийских олимпиад по математике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ru-RU" sz="2400" kern="0" baseline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Призер этапов кубка России по мотокроссу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ru-RU" sz="2400" kern="0" baseline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ru-RU" sz="2400" kern="0" dirty="0" smtClean="0">
                <a:solidFill>
                  <a:srgbClr val="000000"/>
                </a:solidFill>
                <a:latin typeface="Arial"/>
                <a:cs typeface="Arial"/>
              </a:rPr>
              <a:t>Принимал активное участие в жизни своего класса и школы</a:t>
            </a:r>
            <a:endParaRPr lang="ru-RU" sz="2400" kern="0" baseline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314" y="2214554"/>
            <a:ext cx="4006005" cy="414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6844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323528" y="548680"/>
            <a:ext cx="8291513" cy="5976664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Поздравляем </a:t>
            </a:r>
            <a:r>
              <a:rPr lang="ru-RU" dirty="0" smtClean="0">
                <a:solidFill>
                  <a:schemeClr val="bg1"/>
                </a:solidFill>
              </a:rPr>
              <a:t>Антона </a:t>
            </a:r>
            <a:r>
              <a:rPr lang="ru-RU" dirty="0" smtClean="0">
                <a:solidFill>
                  <a:srgbClr val="003399"/>
                </a:solidFill>
              </a:rPr>
              <a:t/>
            </a:r>
            <a:br>
              <a:rPr lang="ru-RU" dirty="0" smtClean="0">
                <a:solidFill>
                  <a:srgbClr val="003399"/>
                </a:solidFill>
              </a:rPr>
            </a:br>
            <a:r>
              <a:rPr lang="ru-RU" dirty="0" smtClean="0">
                <a:solidFill>
                  <a:srgbClr val="003399"/>
                </a:solidFill>
              </a:rPr>
              <a:t/>
            </a:r>
            <a:br>
              <a:rPr lang="ru-RU" dirty="0" smtClean="0">
                <a:solidFill>
                  <a:srgbClr val="003399"/>
                </a:solidFill>
              </a:rPr>
            </a:br>
            <a:r>
              <a:rPr lang="ru-RU" dirty="0" smtClean="0">
                <a:solidFill>
                  <a:srgbClr val="003399"/>
                </a:solidFill>
              </a:rPr>
              <a:t>с </a:t>
            </a:r>
            <a:r>
              <a:rPr lang="ru-RU" dirty="0">
                <a:solidFill>
                  <a:srgbClr val="003399"/>
                </a:solidFill>
              </a:rPr>
              <a:t>присвоением звания </a:t>
            </a:r>
            <a:br>
              <a:rPr lang="ru-RU" dirty="0">
                <a:solidFill>
                  <a:srgbClr val="003399"/>
                </a:solidFill>
              </a:rPr>
            </a:br>
            <a:r>
              <a:rPr lang="ru-RU" dirty="0" smtClean="0">
                <a:solidFill>
                  <a:srgbClr val="003399"/>
                </a:solidFill>
              </a:rPr>
              <a:t/>
            </a:r>
            <a:br>
              <a:rPr lang="ru-RU" dirty="0" smtClean="0">
                <a:solidFill>
                  <a:srgbClr val="003399"/>
                </a:solidFill>
              </a:rPr>
            </a:br>
            <a:r>
              <a:rPr lang="ru-RU" b="1" dirty="0" smtClean="0">
                <a:solidFill>
                  <a:schemeClr val="accent6"/>
                </a:solidFill>
              </a:rPr>
              <a:t>Ученик года</a:t>
            </a:r>
            <a:r>
              <a:rPr lang="ru-RU" dirty="0" smtClean="0">
                <a:solidFill>
                  <a:schemeClr val="accent6"/>
                </a:solidFill>
              </a:rPr>
              <a:t>!</a:t>
            </a:r>
            <a:r>
              <a:rPr lang="ru-RU" dirty="0">
                <a:solidFill>
                  <a:schemeClr val="accent6"/>
                </a:solidFill>
              </a:rPr>
              <a:t/>
            </a:r>
            <a:br>
              <a:rPr lang="ru-RU" dirty="0">
                <a:solidFill>
                  <a:schemeClr val="accent6"/>
                </a:solidFill>
              </a:rPr>
            </a:br>
            <a:r>
              <a:rPr lang="ru-RU" sz="3200" dirty="0">
                <a:solidFill>
                  <a:srgbClr val="003399"/>
                </a:solidFill>
              </a:rPr>
              <a:t/>
            </a:r>
            <a:br>
              <a:rPr lang="ru-RU" sz="3200" dirty="0">
                <a:solidFill>
                  <a:srgbClr val="003399"/>
                </a:solidFill>
              </a:rPr>
            </a:br>
            <a:r>
              <a:rPr lang="ru-RU" sz="3200" dirty="0">
                <a:solidFill>
                  <a:srgbClr val="003399"/>
                </a:solidFill>
              </a:rPr>
              <a:t/>
            </a:r>
            <a:br>
              <a:rPr lang="ru-RU" sz="3200" dirty="0">
                <a:solidFill>
                  <a:srgbClr val="003399"/>
                </a:solidFill>
              </a:rPr>
            </a:br>
            <a:r>
              <a:rPr lang="ru-RU" sz="3200" dirty="0" smtClean="0">
                <a:solidFill>
                  <a:srgbClr val="003399"/>
                </a:solidFill>
              </a:rPr>
              <a:t>Желаем </a:t>
            </a:r>
            <a:r>
              <a:rPr lang="ru-RU" sz="3200" dirty="0">
                <a:solidFill>
                  <a:srgbClr val="003399"/>
                </a:solidFill>
              </a:rPr>
              <a:t>дальнейших успехов!</a:t>
            </a:r>
            <a:endParaRPr lang="ru-RU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366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4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3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94</TotalTime>
  <Words>54</Words>
  <Application>Microsoft Office PowerPoint</Application>
  <PresentationFormat>Экран (4:3)</PresentationFormat>
  <Paragraphs>20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Воздушный поток</vt:lpstr>
      <vt:lpstr>Презентация PowerPoint</vt:lpstr>
      <vt:lpstr>Презентация PowerPoint</vt:lpstr>
      <vt:lpstr>Презентация PowerPoint</vt:lpstr>
      <vt:lpstr>Поздравляем Антона   с присвоением звания   Ученик года!   Желаем дальнейших успехов!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UserXP</dc:creator>
  <cp:lastModifiedBy>UserXP</cp:lastModifiedBy>
  <cp:revision>12</cp:revision>
  <dcterms:created xsi:type="dcterms:W3CDTF">2011-11-21T18:30:39Z</dcterms:created>
  <dcterms:modified xsi:type="dcterms:W3CDTF">2011-12-13T18:26:47Z</dcterms:modified>
</cp:coreProperties>
</file>